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65" r:id="rId5"/>
    <p:sldId id="259" r:id="rId6"/>
    <p:sldId id="273" r:id="rId7"/>
    <p:sldId id="277" r:id="rId8"/>
    <p:sldId id="275" r:id="rId9"/>
    <p:sldId id="278" r:id="rId10"/>
    <p:sldId id="296" r:id="rId11"/>
    <p:sldId id="284" r:id="rId12"/>
    <p:sldId id="282" r:id="rId13"/>
    <p:sldId id="283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995" autoAdjust="0"/>
  </p:normalViewPr>
  <p:slideViewPr>
    <p:cSldViewPr>
      <p:cViewPr varScale="1">
        <p:scale>
          <a:sx n="60" d="100"/>
          <a:sy n="60" d="100"/>
        </p:scale>
        <p:origin x="16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37A04-DEB3-4C55-BAEA-324F4DC33060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3D587-00A0-4BF8-8E72-124992F7B49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4982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C51D0-3AA7-4BB1-A10F-B434DE6CD123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17245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6427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7915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20180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8927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14823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11759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67787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9015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aken.wikiwijs.nl/bestanden/345358/PowerPoint%201e%20vakdag%202015-2016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nl-NL" dirty="0" smtClean="0"/>
              <a:t>Plantenteelt 5e </a:t>
            </a:r>
            <a:r>
              <a:rPr lang="nl-NL" dirty="0" err="1" smtClean="0"/>
              <a:t>vakdag</a:t>
            </a:r>
            <a:endParaRPr lang="nl-NL" dirty="0"/>
          </a:p>
        </p:txBody>
      </p:sp>
      <p:sp>
        <p:nvSpPr>
          <p:cNvPr id="5" name="TextBox 4"/>
          <p:cNvSpPr txBox="1"/>
          <p:nvPr/>
        </p:nvSpPr>
        <p:spPr>
          <a:xfrm>
            <a:off x="7380312" y="6056582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R. </a:t>
            </a:r>
            <a:r>
              <a:rPr lang="nl-NL" dirty="0" err="1" smtClean="0"/>
              <a:t>Soesman</a:t>
            </a:r>
            <a:endParaRPr lang="nl-N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686013"/>
            <a:ext cx="3907493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nl-NL" dirty="0" smtClean="0"/>
              <a:t>Evaluatie/reflectie: Omgaan met verandering en aanpassen</a:t>
            </a:r>
          </a:p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r>
              <a:rPr lang="nl-NL" dirty="0" smtClean="0"/>
              <a:t>Wat ging goed en wat kan de volgende keer beter?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5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2996952"/>
            <a:ext cx="2461041" cy="1840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3140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218411"/>
            <a:ext cx="8435280" cy="378888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dirty="0" smtClean="0"/>
              <a:t>11:00 - 11:15 Terugblik/Aftrap</a:t>
            </a:r>
          </a:p>
          <a:p>
            <a:pPr marL="109728" indent="0">
              <a:buNone/>
            </a:pPr>
            <a:r>
              <a:rPr lang="nl-NL" dirty="0" smtClean="0"/>
              <a:t>11:15 – 12:30 Plantenkennis</a:t>
            </a:r>
          </a:p>
          <a:p>
            <a:pPr marL="109728" indent="0">
              <a:buNone/>
            </a:pPr>
            <a:r>
              <a:rPr lang="nl-NL" dirty="0" smtClean="0"/>
              <a:t>12:30 </a:t>
            </a:r>
            <a:r>
              <a:rPr lang="nl-NL" smtClean="0"/>
              <a:t>– 12:50 </a:t>
            </a:r>
            <a:r>
              <a:rPr lang="nl-NL" dirty="0" smtClean="0"/>
              <a:t>Zelfstandig werken aan lesbrief 5</a:t>
            </a:r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r>
              <a:rPr lang="nl-NL" dirty="0" smtClean="0"/>
              <a:t>13:00 Vertrekken bij hoofdingang</a:t>
            </a:r>
          </a:p>
          <a:p>
            <a:pPr marL="109728" indent="0">
              <a:buNone/>
            </a:pPr>
            <a:endParaRPr lang="nl-N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7237" y="3424237"/>
            <a:ext cx="9525" cy="95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7237" y="3424237"/>
            <a:ext cx="9525" cy="952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70857"/>
            <a:ext cx="8229600" cy="3836434"/>
          </a:xfrm>
        </p:spPr>
        <p:txBody>
          <a:bodyPr>
            <a:normAutofit/>
          </a:bodyPr>
          <a:lstStyle/>
          <a:p>
            <a:pPr marL="393192" lvl="1" indent="0">
              <a:buNone/>
            </a:pPr>
            <a:r>
              <a:rPr lang="nl-NL" dirty="0" smtClean="0"/>
              <a:t>Wat hebben we vorige week gedaan?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</a:t>
            </a:r>
            <a:endParaRPr lang="nl-NL" dirty="0"/>
          </a:p>
        </p:txBody>
      </p:sp>
      <p:pic>
        <p:nvPicPr>
          <p:cNvPr id="4" name="Afbeelding 3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3886" y="3140968"/>
            <a:ext cx="4430672" cy="3356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3595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78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r>
              <a:rPr lang="nl-NL" sz="8800" dirty="0" smtClean="0"/>
              <a:t>      Les 5</a:t>
            </a:r>
          </a:p>
        </p:txBody>
      </p:sp>
    </p:spTree>
    <p:extLst>
      <p:ext uri="{BB962C8B-B14F-4D97-AF65-F5344CB8AC3E}">
        <p14:creationId xmlns:p14="http://schemas.microsoft.com/office/powerpoint/2010/main" val="22820743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dirty="0" smtClean="0"/>
              <a:t>Aftrap: Omgaan met verandering en aanpassen</a:t>
            </a:r>
          </a:p>
          <a:p>
            <a:pPr marL="109728" indent="0">
              <a:buNone/>
            </a:pPr>
            <a:endParaRPr lang="nl-NL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5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7504" y="3240985"/>
            <a:ext cx="3908991" cy="2927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8841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b="1" dirty="0" smtClean="0"/>
              <a:t>Voorkennis: </a:t>
            </a:r>
          </a:p>
          <a:p>
            <a:pPr marL="109728" indent="0">
              <a:buNone/>
            </a:pPr>
            <a:endParaRPr lang="nl-NL" b="1" dirty="0"/>
          </a:p>
          <a:p>
            <a:pPr marL="109728" indent="0">
              <a:buNone/>
            </a:pPr>
            <a:r>
              <a:rPr lang="nl-NL" dirty="0" smtClean="0"/>
              <a:t>Wat weet je al van keurmerken?</a:t>
            </a:r>
          </a:p>
          <a:p>
            <a:pPr marL="109728" indent="0">
              <a:buNone/>
            </a:pPr>
            <a:endParaRPr lang="nl-NL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5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3983" y="3149653"/>
            <a:ext cx="2422077" cy="2988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0107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b="1" dirty="0" smtClean="0"/>
              <a:t>Plantenkennis</a:t>
            </a:r>
            <a:endParaRPr lang="nl-NL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5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8727" y="2686776"/>
            <a:ext cx="3624852" cy="3418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2852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nl-NL" b="1" dirty="0" smtClean="0"/>
          </a:p>
          <a:p>
            <a:pPr marL="109728" indent="0">
              <a:buNone/>
            </a:pPr>
            <a:r>
              <a:rPr lang="nl-NL" b="1" dirty="0" smtClean="0"/>
              <a:t>Theorie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4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3645024"/>
            <a:ext cx="2952750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8282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b="1" dirty="0" smtClean="0"/>
              <a:t>Maken:</a:t>
            </a:r>
          </a:p>
          <a:p>
            <a:pPr marL="109728" indent="0">
              <a:buNone/>
            </a:pPr>
            <a:endParaRPr lang="nl-NL" b="1" dirty="0"/>
          </a:p>
          <a:p>
            <a:pPr marL="109728" indent="0">
              <a:buNone/>
            </a:pPr>
            <a:r>
              <a:rPr lang="nl-NL" dirty="0" smtClean="0"/>
              <a:t>Opdracht 4 en 5 van de </a:t>
            </a:r>
            <a:r>
              <a:rPr lang="nl-NL" dirty="0" err="1" smtClean="0"/>
              <a:t>webquest</a:t>
            </a:r>
            <a:r>
              <a:rPr lang="nl-NL" dirty="0" smtClean="0"/>
              <a:t> veiligheid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00314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C2E150DD3FF547BFFD7598BE20C2A0" ma:contentTypeVersion="0" ma:contentTypeDescription="Een nieuw document maken." ma:contentTypeScope="" ma:versionID="e7a8bd995f49ae6cce78fb7f38a28d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73da0342c567f274c68f93872d94a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B683CCC-D1EA-46B6-AAC7-2302CCDF26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885CE9-485D-4436-96F1-D825006CF3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9242E9A-27CA-466C-B0CB-C94B9D7079DB}">
  <ds:schemaRefs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875</TotalTime>
  <Words>106</Words>
  <Application>Microsoft Office PowerPoint</Application>
  <PresentationFormat>Diavoorstelling (4:3)</PresentationFormat>
  <Paragraphs>47</Paragraphs>
  <Slides>10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Calibri</vt:lpstr>
      <vt:lpstr>Lucida Sans Unicode</vt:lpstr>
      <vt:lpstr>Verdana</vt:lpstr>
      <vt:lpstr>Wingdings 2</vt:lpstr>
      <vt:lpstr>Wingdings 3</vt:lpstr>
      <vt:lpstr>Concourse</vt:lpstr>
      <vt:lpstr>Plantenteelt 5e vakdag</vt:lpstr>
      <vt:lpstr>Planning</vt:lpstr>
      <vt:lpstr>Terugblik</vt:lpstr>
      <vt:lpstr>PowerPoint-presentatie</vt:lpstr>
      <vt:lpstr>Les 5</vt:lpstr>
      <vt:lpstr>Les 5</vt:lpstr>
      <vt:lpstr>Les 5</vt:lpstr>
      <vt:lpstr>Les 4</vt:lpstr>
      <vt:lpstr>Les 5</vt:lpstr>
      <vt:lpstr>Les 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 Teelt 5-12-2013</dc:title>
  <dc:creator>Mathijs</dc:creator>
  <cp:lastModifiedBy>Robert Soesman</cp:lastModifiedBy>
  <cp:revision>148</cp:revision>
  <dcterms:created xsi:type="dcterms:W3CDTF">2013-12-03T16:07:15Z</dcterms:created>
  <dcterms:modified xsi:type="dcterms:W3CDTF">2017-06-12T11:43:04Z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MyDocuments">
    <vt:bool>true</vt:bool>
  </property>
  <property fmtid="{D5CDD505-2E9C-101B-9397-08002B2CF9AE}" pid="3" name="ContentTypeId">
    <vt:lpwstr>0x01010030C2E150DD3FF547BFFD7598BE20C2A0</vt:lpwstr>
  </property>
</Properties>
</file>