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5" r:id="rId5"/>
    <p:sldId id="259" r:id="rId6"/>
    <p:sldId id="273" r:id="rId7"/>
    <p:sldId id="277" r:id="rId8"/>
    <p:sldId id="275" r:id="rId9"/>
    <p:sldId id="278" r:id="rId10"/>
    <p:sldId id="296" r:id="rId11"/>
    <p:sldId id="284" r:id="rId12"/>
    <p:sldId id="282" r:id="rId13"/>
    <p:sldId id="283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2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9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18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7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82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75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77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1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345358/PowerPoint%201e%20vakdag%202015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5e </a:t>
            </a:r>
            <a:r>
              <a:rPr lang="nl-NL" dirty="0" err="1" smtClean="0"/>
              <a:t>vakdag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86013"/>
            <a:ext cx="39074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nl-NL" dirty="0" smtClean="0"/>
              <a:t>Evaluatie/reflectie: Omgaan met verandering en aanpassen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Wat ging goed en wat kan de volgende keer beter?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996952"/>
            <a:ext cx="2461041" cy="184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31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18411"/>
            <a:ext cx="843528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11:00 - 11:15 Terugblik/Aftrap</a:t>
            </a:r>
          </a:p>
          <a:p>
            <a:pPr marL="109728" indent="0">
              <a:buNone/>
            </a:pPr>
            <a:r>
              <a:rPr lang="nl-NL" dirty="0" smtClean="0"/>
              <a:t>11:15 – 12:30 Plantenkennis</a:t>
            </a:r>
          </a:p>
          <a:p>
            <a:pPr marL="109728" indent="0">
              <a:buNone/>
            </a:pPr>
            <a:r>
              <a:rPr lang="nl-NL" dirty="0" smtClean="0"/>
              <a:t>12:30 </a:t>
            </a:r>
            <a:r>
              <a:rPr lang="nl-NL" smtClean="0"/>
              <a:t>– 12:50 </a:t>
            </a:r>
            <a:r>
              <a:rPr lang="nl-NL" dirty="0" smtClean="0"/>
              <a:t>Zelfstandig werken aan lesbrief 5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13:00 Vertrekken bij hoofdingang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Wat hebben we vorige week gedaan?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886" y="3140968"/>
            <a:ext cx="4430672" cy="33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9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5</a:t>
            </a:r>
          </a:p>
        </p:txBody>
      </p:sp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Aftrap: Omgaan met verandering en aanpassen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504" y="3240985"/>
            <a:ext cx="3908991" cy="292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Voorkennis: 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Wat weet je al van keurmerken?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983" y="3149653"/>
            <a:ext cx="2422077" cy="298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10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Plantenkennis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727" y="2686776"/>
            <a:ext cx="3624852" cy="34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8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b="1" dirty="0" smtClean="0"/>
          </a:p>
          <a:p>
            <a:pPr marL="109728" indent="0">
              <a:buNone/>
            </a:pPr>
            <a:r>
              <a:rPr lang="nl-NL" b="1" dirty="0" smtClean="0"/>
              <a:t>Theorie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45024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28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Maken:</a:t>
            </a:r>
          </a:p>
          <a:p>
            <a:pPr marL="109728" indent="0">
              <a:buNone/>
            </a:pPr>
            <a:endParaRPr lang="nl-NL" b="1" dirty="0"/>
          </a:p>
          <a:p>
            <a:pPr marL="109728" indent="0">
              <a:buNone/>
            </a:pPr>
            <a:r>
              <a:rPr lang="nl-NL" dirty="0" smtClean="0"/>
              <a:t>Opdracht 4 en 5 van de </a:t>
            </a:r>
            <a:r>
              <a:rPr lang="nl-NL" dirty="0" err="1" smtClean="0"/>
              <a:t>webquest</a:t>
            </a:r>
            <a:r>
              <a:rPr lang="nl-NL" dirty="0" smtClean="0"/>
              <a:t> veiligheid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3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683CCC-D1EA-46B6-AAC7-2302CCDF2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885CE9-485D-4436-96F1-D825006CF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242E9A-27CA-466C-B0CB-C94B9D7079DB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875</TotalTime>
  <Words>106</Words>
  <Application>Microsoft Office PowerPoint</Application>
  <PresentationFormat>Diavoorstelling (4:3)</PresentationFormat>
  <Paragraphs>47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Plantenteelt 5e vakdag</vt:lpstr>
      <vt:lpstr>Planning</vt:lpstr>
      <vt:lpstr>Terugblik</vt:lpstr>
      <vt:lpstr>PowerPoint-presentatie</vt:lpstr>
      <vt:lpstr>Les 5</vt:lpstr>
      <vt:lpstr>Les 5</vt:lpstr>
      <vt:lpstr>Les 5</vt:lpstr>
      <vt:lpstr>Les 4</vt:lpstr>
      <vt:lpstr>Les 5</vt:lpstr>
      <vt:lpstr>Les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148</cp:revision>
  <dcterms:created xsi:type="dcterms:W3CDTF">2013-12-03T16:07:15Z</dcterms:created>
  <dcterms:modified xsi:type="dcterms:W3CDTF">2017-06-12T11:43:04Z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0x01010030C2E150DD3FF547BFFD7598BE20C2A0</vt:lpwstr>
  </property>
</Properties>
</file>